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83" r:id="rId1"/>
  </p:sldMasterIdLst>
  <p:sldIdLst>
    <p:sldId id="256" r:id="rId2"/>
    <p:sldId id="28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0" r:id="rId16"/>
    <p:sldId id="269" r:id="rId17"/>
    <p:sldId id="271" r:id="rId18"/>
    <p:sldId id="272" r:id="rId19"/>
    <p:sldId id="274" r:id="rId20"/>
    <p:sldId id="273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5" r:id="rId31"/>
    <p:sldId id="284" r:id="rId32"/>
    <p:sldId id="286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44" autoAdjust="0"/>
    <p:restoredTop sz="94660"/>
  </p:normalViewPr>
  <p:slideViewPr>
    <p:cSldViewPr snapToGrid="0">
      <p:cViewPr varScale="1">
        <p:scale>
          <a:sx n="74" d="100"/>
          <a:sy n="74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123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896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43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646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913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6942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039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0585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856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595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6193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351625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8900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9181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40085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365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1359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8/22/2018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5797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  <p:sldLayoutId id="2147483795" r:id="rId12"/>
    <p:sldLayoutId id="2147483796" r:id="rId13"/>
    <p:sldLayoutId id="2147483797" r:id="rId14"/>
    <p:sldLayoutId id="2147483798" r:id="rId15"/>
    <p:sldLayoutId id="2147483799" r:id="rId16"/>
    <p:sldLayoutId id="2147483800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34348" y="1867437"/>
            <a:ext cx="8886938" cy="2895579"/>
          </a:xfrm>
        </p:spPr>
        <p:txBody>
          <a:bodyPr>
            <a:normAutofit fontScale="90000"/>
          </a:bodyPr>
          <a:lstStyle/>
          <a:p>
            <a:pPr lvl="0"/>
            <a:r>
              <a:rPr lang="en-US" sz="7200" b="1" dirty="0">
                <a:latin typeface="Arial Black" panose="020B0A04020102020204" pitchFamily="34" charset="0"/>
              </a:rPr>
              <a:t>Plant Reproduction</a:t>
            </a:r>
            <a:br>
              <a:rPr lang="en-US" sz="7200" b="1" dirty="0">
                <a:latin typeface="Arial Black" panose="020B0A04020102020204" pitchFamily="34" charset="0"/>
              </a:rPr>
            </a:br>
            <a:endParaRPr lang="en-US" sz="72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5091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81082" y="2253802"/>
            <a:ext cx="65295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/>
              <a:t>WORD HUNT</a:t>
            </a:r>
            <a:endParaRPr lang="en-US" sz="8000" b="1" dirty="0"/>
          </a:p>
        </p:txBody>
      </p:sp>
    </p:spTree>
    <p:extLst>
      <p:ext uri="{BB962C8B-B14F-4D97-AF65-F5344CB8AC3E}">
        <p14:creationId xmlns:p14="http://schemas.microsoft.com/office/powerpoint/2010/main" val="182746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9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1558453"/>
              </p:ext>
            </p:extLst>
          </p:nvPr>
        </p:nvGraphicFramePr>
        <p:xfrm>
          <a:off x="-2" y="0"/>
          <a:ext cx="12192000" cy="685799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57159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P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O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L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I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I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E</a:t>
                      </a:r>
                      <a:endParaRPr lang="en-US" b="1" dirty="0"/>
                    </a:p>
                  </a:txBody>
                  <a:tcPr/>
                </a:tc>
              </a:tr>
              <a:tr h="57159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I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I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O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R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X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O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L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H</a:t>
                      </a:r>
                      <a:endParaRPr lang="en-US" b="1" dirty="0"/>
                    </a:p>
                  </a:txBody>
                  <a:tcPr/>
                </a:tc>
              </a:tr>
              <a:tr h="57159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M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M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O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K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T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L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/>
                </a:tc>
              </a:tr>
              <a:tr h="57159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I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Z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I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O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R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/>
                </a:tc>
              </a:tr>
              <a:tr h="57159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G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G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M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I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T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M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M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R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T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U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O</a:t>
                      </a:r>
                      <a:endParaRPr lang="en-US" b="1" dirty="0"/>
                    </a:p>
                  </a:txBody>
                  <a:tcPr/>
                </a:tc>
              </a:tr>
              <a:tr h="57159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O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O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O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T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O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F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O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O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F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W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H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/>
                </a:tc>
              </a:tr>
              <a:tr h="57159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P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G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G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G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O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K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S</a:t>
                      </a:r>
                      <a:endParaRPr lang="en-US" b="1" dirty="0"/>
                    </a:p>
                  </a:txBody>
                  <a:tcPr/>
                </a:tc>
              </a:tr>
              <a:tr h="57159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O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O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L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L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O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G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M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I</a:t>
                      </a:r>
                      <a:endParaRPr lang="en-US" b="1" dirty="0"/>
                    </a:p>
                  </a:txBody>
                  <a:tcPr/>
                </a:tc>
              </a:tr>
              <a:tr h="57159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R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T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M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I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M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O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T</a:t>
                      </a:r>
                      <a:endParaRPr lang="en-US" b="1" dirty="0"/>
                    </a:p>
                  </a:txBody>
                  <a:tcPr/>
                </a:tc>
              </a:tr>
              <a:tr h="57159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T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I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H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I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U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I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U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T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E</a:t>
                      </a:r>
                      <a:endParaRPr lang="en-US" b="1" dirty="0"/>
                    </a:p>
                  </a:txBody>
                  <a:tcPr/>
                </a:tc>
              </a:tr>
              <a:tr h="57046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M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S</a:t>
                      </a:r>
                      <a:endParaRPr lang="en-US" b="1" dirty="0"/>
                    </a:p>
                  </a:txBody>
                  <a:tcPr/>
                </a:tc>
              </a:tr>
              <a:tr h="57159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G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O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R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U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T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O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G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M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I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2747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5595" y="19947"/>
            <a:ext cx="10364451" cy="1429025"/>
          </a:xfrm>
        </p:spPr>
        <p:txBody>
          <a:bodyPr>
            <a:normAutofit/>
          </a:bodyPr>
          <a:lstStyle/>
          <a:p>
            <a:r>
              <a:rPr lang="en-US" sz="7200" b="1" dirty="0"/>
              <a:t>pollination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872" y="1448972"/>
            <a:ext cx="6323297" cy="501679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18252" y="1744394"/>
            <a:ext cx="478301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dirty="0"/>
              <a:t>It</a:t>
            </a:r>
            <a:r>
              <a:rPr lang="en-US" sz="4000" dirty="0"/>
              <a:t> is the act of transferring pollen grains from the male anther of a flower to the female stigma.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9307" y="5499784"/>
            <a:ext cx="1076325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579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36431" y="2124222"/>
            <a:ext cx="102131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/>
              <a:t>Can you name an animal/insects </a:t>
            </a:r>
            <a:r>
              <a:rPr lang="en-US" sz="5400" b="1" dirty="0" smtClean="0"/>
              <a:t>that involved </a:t>
            </a:r>
            <a:r>
              <a:rPr lang="en-US" sz="5400" b="1" dirty="0"/>
              <a:t>in pollination? </a:t>
            </a:r>
          </a:p>
        </p:txBody>
      </p:sp>
    </p:spTree>
    <p:extLst>
      <p:ext uri="{BB962C8B-B14F-4D97-AF65-F5344CB8AC3E}">
        <p14:creationId xmlns:p14="http://schemas.microsoft.com/office/powerpoint/2010/main" val="1157356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521" y="1069146"/>
            <a:ext cx="5479367" cy="444539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96417" y="295421"/>
            <a:ext cx="66118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What do you see in this picture?</a:t>
            </a:r>
            <a:endParaRPr lang="en-US" sz="36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1733" y="1069146"/>
            <a:ext cx="5865934" cy="444539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456004" y="5703487"/>
            <a:ext cx="105718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What </a:t>
            </a:r>
            <a:r>
              <a:rPr lang="en-US" sz="3600" b="1" dirty="0" smtClean="0"/>
              <a:t>do you think are </a:t>
            </a:r>
            <a:r>
              <a:rPr lang="en-US" sz="3600" b="1" dirty="0"/>
              <a:t>bees taken from flowers? </a:t>
            </a:r>
          </a:p>
        </p:txBody>
      </p:sp>
    </p:spTree>
    <p:extLst>
      <p:ext uri="{BB962C8B-B14F-4D97-AF65-F5344CB8AC3E}">
        <p14:creationId xmlns:p14="http://schemas.microsoft.com/office/powerpoint/2010/main" val="1642440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-28277" t="-38607" r="999" b="-32787"/>
          <a:stretch/>
        </p:blipFill>
        <p:spPr>
          <a:xfrm>
            <a:off x="-664112" y="-2768406"/>
            <a:ext cx="6474069" cy="82688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6054" y="182880"/>
            <a:ext cx="5263662" cy="419217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477108" y="5092505"/>
            <a:ext cx="22367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Hind legs</a:t>
            </a:r>
            <a:endParaRPr lang="en-US" sz="3600" b="1" dirty="0"/>
          </a:p>
        </p:txBody>
      </p:sp>
      <p:sp>
        <p:nvSpPr>
          <p:cNvPr id="9" name="Right Arrow 8"/>
          <p:cNvSpPr/>
          <p:nvPr/>
        </p:nvSpPr>
        <p:spPr>
          <a:xfrm rot="19839539">
            <a:off x="3192033" y="3502301"/>
            <a:ext cx="5095591" cy="9284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246054" y="4501661"/>
            <a:ext cx="4290646" cy="1533378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/>
              <a:t>BUMBLE BEES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133213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9197" y="2222234"/>
            <a:ext cx="10364451" cy="1596177"/>
          </a:xfrm>
        </p:spPr>
        <p:txBody>
          <a:bodyPr>
            <a:normAutofit/>
          </a:bodyPr>
          <a:lstStyle/>
          <a:p>
            <a:r>
              <a:rPr lang="en-US" sz="4400" b="1" dirty="0"/>
              <a:t>type of intermediaries/pollinators.</a:t>
            </a:r>
            <a:br>
              <a:rPr lang="en-US" sz="4400" b="1" dirty="0"/>
            </a:br>
            <a:endParaRPr lang="en-US" sz="44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22" y="4557931"/>
            <a:ext cx="1438275" cy="2113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65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3" y="143568"/>
            <a:ext cx="10364451" cy="1596177"/>
          </a:xfrm>
        </p:spPr>
        <p:txBody>
          <a:bodyPr/>
          <a:lstStyle/>
          <a:p>
            <a:r>
              <a:rPr lang="en-US" sz="4800" b="1" dirty="0" err="1"/>
              <a:t>anemogami</a:t>
            </a:r>
            <a:r>
              <a:rPr lang="en-US" sz="4800" b="1" dirty="0"/>
              <a:t/>
            </a:r>
            <a:br>
              <a:rPr lang="en-US" sz="4800" b="1" dirty="0"/>
            </a:br>
            <a:endParaRPr lang="en-US" sz="4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304754" y="1139580"/>
            <a:ext cx="75824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Have you ever observed of corn or rice? </a:t>
            </a:r>
          </a:p>
          <a:p>
            <a:endParaRPr lang="en-US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218" y="2781838"/>
            <a:ext cx="5050302" cy="39670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1145" y="2812738"/>
            <a:ext cx="6358595" cy="389755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58462" y="2274092"/>
            <a:ext cx="24477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JAGUNG</a:t>
            </a:r>
            <a:endParaRPr lang="en-US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8263280" y="2289518"/>
            <a:ext cx="21702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NASI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134023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7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048000" y="2717384"/>
            <a:ext cx="784039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800" dirty="0"/>
              <a:t>The traits of plant with flowers are small and lightweight and also do not produce nectar or odors.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31324" y="365761"/>
            <a:ext cx="37982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ANEMOGAMI</a:t>
            </a:r>
            <a:endParaRPr lang="en-US" sz="4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048000" y="1842618"/>
            <a:ext cx="49565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 smtClean="0"/>
              <a:t>Pollinated by the wind.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24789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489" y="492369"/>
            <a:ext cx="5247249" cy="50503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4364" y="492369"/>
            <a:ext cx="6091310" cy="505030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66893" y="5518034"/>
            <a:ext cx="31933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Cottonwood</a:t>
            </a:r>
            <a:endParaRPr lang="en-US" sz="4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058115" y="5641145"/>
            <a:ext cx="42032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BUNGA DANDELION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256571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600" y="196948"/>
            <a:ext cx="68791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/>
              <a:t>ENTOMOGAMI</a:t>
            </a:r>
            <a:endParaRPr lang="en-US" sz="60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928" y="1477107"/>
            <a:ext cx="6365631" cy="488969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097150" y="1477107"/>
            <a:ext cx="45931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dirty="0"/>
              <a:t>What did you notice in this sunflower?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97150" y="3798277"/>
            <a:ext cx="4593101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/>
              <a:t>Do you know what the function of these traits for sunflower?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25954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ENTOMOGAMI</a:t>
            </a:r>
            <a:br>
              <a:rPr lang="en-US" b="1" dirty="0"/>
            </a:b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729133" y="1753029"/>
            <a:ext cx="36857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smtClean="0"/>
              <a:t>Pollinated by the insect</a:t>
            </a:r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126" y="2473642"/>
            <a:ext cx="5204900" cy="41052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14868" y="2546252"/>
            <a:ext cx="4389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OKRA (</a:t>
            </a:r>
            <a:r>
              <a:rPr lang="en-US" sz="2400" dirty="0" err="1" smtClean="0"/>
              <a:t>Bunga</a:t>
            </a:r>
            <a:r>
              <a:rPr lang="en-US" sz="2400" dirty="0" smtClean="0"/>
              <a:t> Okra)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527409" y="3305908"/>
            <a:ext cx="38826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POLLINATORS:</a:t>
            </a:r>
          </a:p>
          <a:p>
            <a:r>
              <a:rPr lang="en-US" sz="2400" dirty="0"/>
              <a:t>	</a:t>
            </a:r>
            <a:r>
              <a:rPr lang="en-US" sz="2400" dirty="0" smtClean="0"/>
              <a:t>Honey bees and solitary bees (</a:t>
            </a:r>
            <a:r>
              <a:rPr lang="en-US" sz="2400" b="1" dirty="0" err="1" smtClean="0"/>
              <a:t>Lebah</a:t>
            </a:r>
            <a:r>
              <a:rPr lang="en-US" sz="2400" dirty="0" smtClean="0"/>
              <a:t>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08559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794" y="3742005"/>
            <a:ext cx="5620043" cy="298235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005710" y="731520"/>
            <a:ext cx="43469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CASHEW (JAMBU METE)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93" y="140677"/>
            <a:ext cx="5620043" cy="343119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0965" y="2082018"/>
            <a:ext cx="464233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POLLINATORS: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800" dirty="0"/>
              <a:t>	</a:t>
            </a:r>
            <a:r>
              <a:rPr lang="en-US" sz="2800" dirty="0" smtClean="0"/>
              <a:t>Honeybees (</a:t>
            </a:r>
            <a:r>
              <a:rPr lang="en-US" sz="2800" dirty="0" err="1" smtClean="0"/>
              <a:t>lebah</a:t>
            </a:r>
            <a:r>
              <a:rPr lang="en-US" sz="2800" dirty="0" smtClean="0"/>
              <a:t> </a:t>
            </a:r>
            <a:r>
              <a:rPr lang="en-US" sz="2800" dirty="0" err="1" smtClean="0"/>
              <a:t>madu</a:t>
            </a:r>
            <a:r>
              <a:rPr lang="en-US" sz="2800" dirty="0" smtClean="0"/>
              <a:t>)	butterflies (</a:t>
            </a:r>
            <a:r>
              <a:rPr lang="en-US" sz="2800" dirty="0" err="1" smtClean="0"/>
              <a:t>kupu-kupu</a:t>
            </a:r>
            <a:r>
              <a:rPr lang="en-US" sz="2800" dirty="0" smtClean="0"/>
              <a:t>) </a:t>
            </a:r>
          </a:p>
          <a:p>
            <a:r>
              <a:rPr lang="en-US" sz="2800" dirty="0"/>
              <a:t>	</a:t>
            </a:r>
            <a:r>
              <a:rPr lang="en-US" sz="2800" dirty="0" smtClean="0"/>
              <a:t>	flies 			       				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26122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624" y="-38637"/>
            <a:ext cx="4433376" cy="37242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866228" y="745588"/>
            <a:ext cx="37279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PAPAYA (PEPAYA)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6063175" y="1786597"/>
            <a:ext cx="497996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POLLINATORS:</a:t>
            </a:r>
          </a:p>
          <a:p>
            <a:r>
              <a:rPr lang="en-US" sz="3200" dirty="0"/>
              <a:t>	</a:t>
            </a:r>
            <a:r>
              <a:rPr lang="en-US" sz="3200" dirty="0" smtClean="0"/>
              <a:t>honeybees </a:t>
            </a:r>
            <a:r>
              <a:rPr lang="en-US" sz="3200" dirty="0"/>
              <a:t>(</a:t>
            </a:r>
            <a:r>
              <a:rPr lang="en-US" sz="3200" dirty="0" err="1"/>
              <a:t>lebah</a:t>
            </a:r>
            <a:r>
              <a:rPr lang="en-US" sz="3200" dirty="0"/>
              <a:t> </a:t>
            </a:r>
            <a:r>
              <a:rPr lang="en-US" sz="3200" dirty="0" err="1"/>
              <a:t>madu</a:t>
            </a:r>
            <a:r>
              <a:rPr lang="en-US" sz="3200" dirty="0"/>
              <a:t>)</a:t>
            </a:r>
            <a:endParaRPr lang="en-US" sz="3200" dirty="0" smtClean="0"/>
          </a:p>
          <a:p>
            <a:r>
              <a:rPr lang="en-US" sz="3200" dirty="0"/>
              <a:t>	</a:t>
            </a:r>
            <a:r>
              <a:rPr lang="en-US" sz="3200" dirty="0" smtClean="0"/>
              <a:t>butterflies </a:t>
            </a:r>
            <a:r>
              <a:rPr lang="en-US" sz="3200" dirty="0"/>
              <a:t>(</a:t>
            </a:r>
            <a:r>
              <a:rPr lang="en-US" sz="3200" dirty="0" err="1" smtClean="0"/>
              <a:t>kupu-kupu</a:t>
            </a:r>
            <a:r>
              <a:rPr lang="en-US" sz="3200" dirty="0" smtClean="0"/>
              <a:t>)</a:t>
            </a:r>
          </a:p>
          <a:p>
            <a:r>
              <a:rPr lang="en-US" sz="3200" dirty="0"/>
              <a:t>	</a:t>
            </a:r>
            <a:r>
              <a:rPr lang="en-US" sz="3200" dirty="0" smtClean="0"/>
              <a:t>moths (</a:t>
            </a:r>
            <a:r>
              <a:rPr lang="en-US" sz="3200" dirty="0" err="1" smtClean="0"/>
              <a:t>ngengat</a:t>
            </a:r>
            <a:r>
              <a:rPr lang="en-US" sz="3200" dirty="0" smtClean="0"/>
              <a:t>)</a:t>
            </a: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624" y="3848701"/>
            <a:ext cx="4433375" cy="2875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879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13870" y="196946"/>
            <a:ext cx="73714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ORNITOGAMI</a:t>
            </a:r>
            <a:endParaRPr lang="en-US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869809" y="1350499"/>
            <a:ext cx="37701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800" dirty="0" smtClean="0"/>
              <a:t>Pollination by birds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851" y="2196275"/>
            <a:ext cx="5022759" cy="438483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85644" y="2833352"/>
            <a:ext cx="4520485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Plants that make use of pollination by birds commonly have large flower size bright red, orange or yellow flowers and very little scent.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522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834" y="214849"/>
            <a:ext cx="5001293" cy="324956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044744" y="1339403"/>
            <a:ext cx="27045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Sunbird</a:t>
            </a:r>
            <a:endParaRPr lang="en-US" sz="5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834" y="3606083"/>
            <a:ext cx="5001293" cy="302653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044743" y="4481848"/>
            <a:ext cx="37992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Jacobin bird (</a:t>
            </a:r>
            <a:r>
              <a:rPr lang="en-US" sz="4000" dirty="0" err="1" smtClean="0"/>
              <a:t>burung</a:t>
            </a:r>
            <a:r>
              <a:rPr lang="en-US" sz="4000" dirty="0" smtClean="0"/>
              <a:t> </a:t>
            </a:r>
            <a:r>
              <a:rPr lang="en-US" sz="4000" dirty="0" err="1" smtClean="0"/>
              <a:t>Jacubin</a:t>
            </a:r>
            <a:r>
              <a:rPr lang="en-US" sz="4000" dirty="0" smtClean="0"/>
              <a:t>)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460786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28057" y="115910"/>
            <a:ext cx="58083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KIROPTEROGAMI</a:t>
            </a:r>
            <a:endParaRPr lang="en-US" sz="4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189407" y="1365161"/>
            <a:ext cx="4997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800" dirty="0" smtClean="0"/>
              <a:t>Pollination by bat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189407" y="2306636"/>
            <a:ext cx="865460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800" dirty="0"/>
              <a:t>Plants </a:t>
            </a:r>
            <a:r>
              <a:rPr lang="en-US" sz="2800" b="1" dirty="0"/>
              <a:t>pollinated by bats</a:t>
            </a:r>
            <a:r>
              <a:rPr lang="en-US" sz="2800" dirty="0"/>
              <a:t> often have pale nocturnal flowers (in contrast, bees are mostly attracted to bright, daytime flowers). These flowers are often large and bell shaped, and some </a:t>
            </a:r>
            <a:r>
              <a:rPr lang="en-US" sz="2800" b="1" dirty="0"/>
              <a:t>bats</a:t>
            </a:r>
            <a:r>
              <a:rPr lang="en-US" sz="2800" dirty="0"/>
              <a:t> have evolved specifically to reach the nectar at the bottom of them.</a:t>
            </a:r>
          </a:p>
        </p:txBody>
      </p:sp>
    </p:spTree>
    <p:extLst>
      <p:ext uri="{BB962C8B-B14F-4D97-AF65-F5344CB8AC3E}">
        <p14:creationId xmlns:p14="http://schemas.microsoft.com/office/powerpoint/2010/main" val="1076915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0925" y="1236372"/>
            <a:ext cx="8525814" cy="4868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806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75762" y="2112135"/>
            <a:ext cx="91182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Bats </a:t>
            </a:r>
            <a:r>
              <a:rPr lang="en-US" sz="2800" dirty="0" smtClean="0"/>
              <a:t>are attracted to night blooming flowers.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588653" y="450761"/>
            <a:ext cx="66326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What flowers </a:t>
            </a:r>
            <a:r>
              <a:rPr lang="en-US" sz="4000" b="1" dirty="0"/>
              <a:t>a</a:t>
            </a:r>
            <a:r>
              <a:rPr lang="en-US" sz="4000" b="1" dirty="0" smtClean="0"/>
              <a:t>re bats attracted to?</a:t>
            </a:r>
            <a:endParaRPr lang="en-US" sz="40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761" y="2973290"/>
            <a:ext cx="4778063" cy="37541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88677" y="3734873"/>
            <a:ext cx="53318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WATER LILY (TERATAI)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455262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128" y="166150"/>
            <a:ext cx="4791209" cy="39550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3527" y="2743200"/>
            <a:ext cx="5387662" cy="401176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27313" y="785611"/>
            <a:ext cx="32197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DATURA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1764405" y="5151549"/>
            <a:ext cx="35159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MOONFLOWER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398603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76540" y="244698"/>
            <a:ext cx="5486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ANTROPOGAMI</a:t>
            </a:r>
            <a:endParaRPr lang="en-US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815920" y="1648496"/>
            <a:ext cx="44303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Pollinated assisted by human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743199" y="2744517"/>
            <a:ext cx="51901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How </a:t>
            </a:r>
            <a:r>
              <a:rPr lang="en-US" sz="4000" dirty="0" err="1"/>
              <a:t>antropogami</a:t>
            </a:r>
            <a:r>
              <a:rPr lang="en-US" sz="4000" dirty="0"/>
              <a:t> done?</a:t>
            </a:r>
          </a:p>
          <a:p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2219325" y="3971925"/>
            <a:ext cx="76465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It is done usually when the flowers are married </a:t>
            </a:r>
            <a:r>
              <a:rPr lang="en-US" sz="2800" dirty="0" smtClean="0"/>
              <a:t>two.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05539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579" y="1179095"/>
            <a:ext cx="5570621" cy="478856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0" y="2586789"/>
            <a:ext cx="44998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VANILLA PLANT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110752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39451" y="2310064"/>
            <a:ext cx="75678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TYPE OF POLLINATION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1774738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04095" y="201479"/>
            <a:ext cx="61993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SELF-POLLINATION</a:t>
            </a:r>
            <a:endParaRPr lang="en-US" sz="4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813301" y="1921790"/>
            <a:ext cx="790413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It is a transferring </a:t>
            </a:r>
            <a:r>
              <a:rPr lang="en-US" sz="3200" dirty="0"/>
              <a:t>of the pollen's from anther to stigma is come from in the same flower.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430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6182" y="1054450"/>
            <a:ext cx="6351803" cy="4974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655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608" y="519031"/>
            <a:ext cx="4831273" cy="42386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5687" y="519032"/>
            <a:ext cx="5295900" cy="42386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641456" y="5176433"/>
            <a:ext cx="49284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Tomatoes (</a:t>
            </a:r>
            <a:r>
              <a:rPr lang="en-US" sz="4400" b="1" dirty="0" err="1" smtClean="0"/>
              <a:t>tomat</a:t>
            </a:r>
            <a:r>
              <a:rPr lang="en-US" sz="4400" b="1" dirty="0" smtClean="0"/>
              <a:t>)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124134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13681" y="247973"/>
            <a:ext cx="70517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POLLINATION NEIGHBOR</a:t>
            </a:r>
            <a:endParaRPr lang="en-US" sz="4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735810" y="2030279"/>
            <a:ext cx="898901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It is happen when the pollen that sticks to the stigma comes from another flower on the same plant.</a:t>
            </a:r>
          </a:p>
        </p:txBody>
      </p:sp>
    </p:spTree>
    <p:extLst>
      <p:ext uri="{BB962C8B-B14F-4D97-AF65-F5344CB8AC3E}">
        <p14:creationId xmlns:p14="http://schemas.microsoft.com/office/powerpoint/2010/main" val="2568395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8353" y="2247253"/>
            <a:ext cx="9360976" cy="433952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56121" y="247974"/>
            <a:ext cx="56258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CROSS-POLLINATION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4197245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6841" y="852407"/>
            <a:ext cx="9051009" cy="5517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868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401518" y="356461"/>
            <a:ext cx="51454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HOMEWORK</a:t>
            </a:r>
            <a:endParaRPr lang="en-US" sz="4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092271" y="1859797"/>
            <a:ext cx="843058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dirty="0" smtClean="0"/>
              <a:t>1. </a:t>
            </a:r>
            <a:r>
              <a:rPr lang="en-US" sz="4000" dirty="0" smtClean="0"/>
              <a:t>Discuss </a:t>
            </a:r>
            <a:r>
              <a:rPr lang="en-US" sz="4000" dirty="0"/>
              <a:t>the importance of pollination?</a:t>
            </a:r>
          </a:p>
          <a:p>
            <a:pPr lvl="0"/>
            <a:r>
              <a:rPr lang="en-US" sz="4000" dirty="0" smtClean="0"/>
              <a:t>2. Explain </a:t>
            </a:r>
            <a:r>
              <a:rPr lang="en-US" sz="4000" dirty="0"/>
              <a:t>the role of pollination in plants?</a:t>
            </a:r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700919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656" y="725714"/>
            <a:ext cx="7779657" cy="317001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326" y="1889579"/>
            <a:ext cx="2695575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821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507</TotalTime>
  <Words>394</Words>
  <Application>Microsoft Office PowerPoint</Application>
  <PresentationFormat>Widescreen</PresentationFormat>
  <Paragraphs>208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Arial</vt:lpstr>
      <vt:lpstr>Arial Black</vt:lpstr>
      <vt:lpstr>Tw Cen MT</vt:lpstr>
      <vt:lpstr>Wingdings</vt:lpstr>
      <vt:lpstr>Droplet</vt:lpstr>
      <vt:lpstr>Plant Reproduction </vt:lpstr>
      <vt:lpstr>PowerPoint Presentation</vt:lpstr>
      <vt:lpstr>PowerPoint Presentation</vt:lpstr>
      <vt:lpstr>pollination</vt:lpstr>
      <vt:lpstr>PowerPoint Presentation</vt:lpstr>
      <vt:lpstr>PowerPoint Presentation</vt:lpstr>
      <vt:lpstr>PowerPoint Presentation</vt:lpstr>
      <vt:lpstr>type of intermediaries/pollinators. </vt:lpstr>
      <vt:lpstr>anemogami </vt:lpstr>
      <vt:lpstr>PowerPoint Presentation</vt:lpstr>
      <vt:lpstr>PowerPoint Presentation</vt:lpstr>
      <vt:lpstr>PowerPoint Presentation</vt:lpstr>
      <vt:lpstr>ENTOMOGAMI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Plant Reproduction </dc:title>
  <dc:creator>Admin</dc:creator>
  <cp:lastModifiedBy>Admin</cp:lastModifiedBy>
  <cp:revision>39</cp:revision>
  <dcterms:created xsi:type="dcterms:W3CDTF">2018-08-20T08:10:56Z</dcterms:created>
  <dcterms:modified xsi:type="dcterms:W3CDTF">2018-08-22T15:46:56Z</dcterms:modified>
</cp:coreProperties>
</file>